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320" r:id="rId12"/>
    <p:sldId id="267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10" autoAdjust="0"/>
  </p:normalViewPr>
  <p:slideViewPr>
    <p:cSldViewPr snapToGrid="0">
      <p:cViewPr varScale="1">
        <p:scale>
          <a:sx n="60" d="100"/>
          <a:sy n="60" d="100"/>
        </p:scale>
        <p:origin x="78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13.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Members in Workspace, number of Boards in Workspace that Member participates in and corresponding permissions in Workspace</a:t>
            </a:r>
            <a:b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14.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 and status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b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15.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Status of Workspace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 Query Members of Boards belonging to Workspace, but Members who are not part of the Workspace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4140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17. Add Member to Board with Permission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 Create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Board with Permission (Each Board has only 1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19. Update Status and Permission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20. Get all Members of Board and their Permissions</a:t>
            </a:r>
            <a:endParaRPr dirty="0"/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corresponding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Workspace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specific Workspace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='permission.*' and corresponding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corresponding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corresponding to Board</a:t>
            </a:r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how many Boards in Workspace have Power-Ups added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Power-Up details</a:t>
            </a:r>
            <a:endParaRPr/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28. Get Billing Plan</a:t>
            </a:r>
            <a:endParaRPr dirty="0"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29. Get Subscription of specific Workspace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30. Change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PaymentInformation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31. Change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32. Change Additional invoice details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33. Query Billing history from Subscription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34. Create Export for Workspace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35. Query Export from specific Workspace</a:t>
            </a:r>
            <a:endParaRPr dirty="0"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36. Query Username and Bio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37. Update Username and Bio</a:t>
            </a:r>
            <a:endParaRPr dirty="0"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38. Create 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39. Create Stage in Board</a:t>
            </a:r>
            <a:endParaRPr dirty="0"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40. Update Stage Position</a:t>
            </a:r>
            <a:endParaRPr dirty="0"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41. Query all card in Stage</a:t>
            </a:r>
            <a:endParaRPr dirty="0"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42. Query Card Detail</a:t>
            </a:r>
            <a:endParaRPr dirty="0"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43. Query Comment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44. Query Activities related to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45. Get Moved Card Data (Store Procedure)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46. Query current position of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47. Move card to a different list</a:t>
            </a:r>
            <a:endParaRPr dirty="0"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48. Update Card Cover (Color,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Unsplash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Attachment)</a:t>
            </a:r>
            <a:endParaRPr dirty="0"/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49.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Label and check Label added to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50. Get all Color</a:t>
            </a:r>
            <a:endParaRPr dirty="0"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51. Query all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specific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52. Query all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CheckList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specific Card</a:t>
            </a:r>
            <a:endParaRPr dirty="0"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52. Get all Attachment of a specific Card</a:t>
            </a:r>
            <a:endParaRPr dirty="0"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53. Query All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FieldItem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Board (store procedure)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54. Query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CustomField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specific Card.</a:t>
            </a:r>
            <a:endParaRPr dirty="0"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4 suggested templates by Template Category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4 recently accessed Boards by user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all Workspaces where User is a Member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all Workspaces where User is a Member. For each workspace, get all Boards where User is also a Member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Query all closed boards where user is a member</a:t>
            </a:r>
            <a:endParaRPr lang="en-US" b="0" dirty="0">
              <a:effectLst/>
            </a:endParaRPr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55. Query all Stickers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56. Add Sticker to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57. Query Sticker of all Card in specific Board</a:t>
            </a:r>
            <a:endParaRPr dirty="0"/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58. Get user's recent activities across all accessible boards/workspaces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59. Get recently viewed Board which user is a member</a:t>
            </a:r>
            <a:endParaRPr dirty="0"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60. Get all notification of specific User</a:t>
            </a:r>
            <a:endParaRPr dirty="0"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62. Add Board to Collection</a:t>
            </a:r>
            <a:endParaRPr dirty="0"/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14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 categories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New and notable templates</a:t>
            </a:r>
            <a:endParaRPr lang="en-US" b="0" dirty="0">
              <a:effectLst/>
            </a:endParaRPr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template details and the Board associated with that template</a:t>
            </a:r>
            <a:endParaRPr dirty="0"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9.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data into Workspaces</a:t>
            </a:r>
            <a:endParaRPr dirty="0"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10.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Workspace Name,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='visibility'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related 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rtl="0"/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4 suggested Boards by Template Category Type with status as Template</a:t>
            </a:r>
            <a:endParaRPr lang="vi-VN" b="0" dirty="0">
              <a:effectLst/>
            </a:endParaRPr>
          </a:p>
          <a:p>
            <a:pPr rtl="0"/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12.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"Your boards" section: Get Boards belonging to Workspace where User is also a Member of the Board</a:t>
            </a:r>
            <a:endParaRPr lang="vi-VN" b="0" dirty="0">
              <a:effectLst/>
            </a:endParaRPr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4.jp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4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1665500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pic>
        <p:nvPicPr>
          <p:cNvPr id="1026" name="Picture 2" descr="https://lh7-rt.googleusercontent.com/slidesz/AGV_vUdyvCMqoaHIv-P_ZjeyNGv6eUeQyaIYblXqFBgpH_c9-96epzHn3p8OfTK6aYiPy-xnfqaXkCGDMhh2fw7JOn16zfZcd3aqBXHDyDCjBCOlpb6KG9HzK2_169jAcsXR5j1z-cqyBx3DQ-tom2h7vg=s2048?key=AOcUDucPNNEPgcnOTKM4TQ">
            <a:extLst>
              <a:ext uri="{FF2B5EF4-FFF2-40B4-BE49-F238E27FC236}">
                <a16:creationId xmlns:a16="http://schemas.microsoft.com/office/drawing/2014/main" id="{69A02EF4-42E8-42B4-9F30-F0029796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098000"/>
            <a:ext cx="114871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rt.googleusercontent.com/slidesz/AGV_vUesB3SVFF4ib2C3vBtI5Oa9RYduT-uzmHRmzK9x4zRTxL25_TO2TA48bfPxylqsRWouDBMfTuMLCZTpMWD2OaRfb2cLL426ediCNeP8-6zjTHhL5u4mxFrYD7Bgg0BEIu0YYqRJOf-ZVYNyQ2TXBA=s2048?key=AOcUDucPNNEPgcnOTKM4TQ">
            <a:extLst>
              <a:ext uri="{FF2B5EF4-FFF2-40B4-BE49-F238E27FC236}">
                <a16:creationId xmlns:a16="http://schemas.microsoft.com/office/drawing/2014/main" id="{7FA74A36-397D-442D-9F75-811F4FD0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915527"/>
            <a:ext cx="11256861" cy="251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21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11" y="1223049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7" y="1235621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25" y="13879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CardAssignMember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Comment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3869204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Attachment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1590</Words>
  <Application>Microsoft Office PowerPoint</Application>
  <PresentationFormat>Widescreen</PresentationFormat>
  <Paragraphs>341</Paragraphs>
  <Slides>57</Slides>
  <Notes>57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IN TRELLO SYSTEM</vt:lpstr>
      <vt:lpstr>CREATE WORKSPACE IN TRELLO SYSTEM</vt:lpstr>
      <vt:lpstr>WORKSPACE IN TRELLO SYSTEM</vt:lpstr>
      <vt:lpstr>USER, WORKSPACE, BOARD, TEMPLATE, TEMPLATECATEGORY, USERBOARD RELATIONSHIP</vt:lpstr>
      <vt:lpstr>WORKSPACE IN TRELLO SYSTEM</vt:lpstr>
      <vt:lpstr>WORKSPACE IN TRELLO SYSTEM</vt:lpstr>
      <vt:lpstr>WORKSPACE IN TRELLO SYSTEM</vt:lpstr>
      <vt:lpstr>SHARELINK, PERMISSION, MEMBER RELATIONSHIP</vt:lpstr>
      <vt:lpstr>WORKSPACE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Quan Phan Hoang Minh</cp:lastModifiedBy>
  <cp:revision>42</cp:revision>
  <dcterms:created xsi:type="dcterms:W3CDTF">2025-07-10T03:51:23Z</dcterms:created>
  <dcterms:modified xsi:type="dcterms:W3CDTF">2025-07-29T03:57:15Z</dcterms:modified>
</cp:coreProperties>
</file>